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98C25-F58B-494D-90B8-53F1B76CEE28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0913C-C48F-4D17-B026-4991F1C59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0913C-C48F-4D17-B026-4991F1C592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21960-370E-4918-963E-3D258485AA01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F9717-1D80-4EEE-B9C0-71F524205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Consequences Of Global Warming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By: Brandon </a:t>
            </a:r>
            <a:r>
              <a:rPr lang="en-US" dirty="0" err="1" smtClean="0">
                <a:latin typeface="+mj-lt"/>
              </a:rPr>
              <a:t>Toothaker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en-US" dirty="0"/>
          </a:p>
        </p:txBody>
      </p:sp>
      <p:pic>
        <p:nvPicPr>
          <p:cNvPr id="5" name="Content Placeholder 4" descr="polar b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38600" y="1295400"/>
            <a:ext cx="4099286" cy="3113881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warm weather is causing ice caps to melt making the ground very unsafe for animals.</a:t>
            </a:r>
          </a:p>
          <a:p>
            <a:r>
              <a:rPr lang="en-US" sz="1800" dirty="0" smtClean="0"/>
              <a:t>Animals near the poles are beginning to loose there homes.</a:t>
            </a:r>
          </a:p>
          <a:p>
            <a:r>
              <a:rPr lang="en-US" sz="1800" dirty="0" smtClean="0"/>
              <a:t>Some animals like the polar bears die every year from falling into the freezing water.</a:t>
            </a:r>
            <a:endParaRPr lang="en-US" sz="1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Melting Glaciers</a:t>
            </a:r>
          </a:p>
        </p:txBody>
      </p:sp>
      <p:pic>
        <p:nvPicPr>
          <p:cNvPr id="5" name="Content Placeholder 4" descr="me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5456" y="273050"/>
            <a:ext cx="4230938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600" dirty="0" smtClean="0"/>
              <a:t>According to NASA, the polar ice cap is now melting at the alarming rate of nine percent per decade</a:t>
            </a:r>
          </a:p>
          <a:p>
            <a:endParaRPr lang="en-US" sz="1600" dirty="0"/>
          </a:p>
          <a:p>
            <a:r>
              <a:rPr lang="en-US" sz="1600" dirty="0" smtClean="0"/>
              <a:t>Arctic sea ice extent set an all-time record low in September 2007</a:t>
            </a:r>
          </a:p>
          <a:p>
            <a:endParaRPr lang="en-US" sz="1600" dirty="0"/>
          </a:p>
          <a:p>
            <a:r>
              <a:rPr lang="en-US" sz="1600" dirty="0" smtClean="0"/>
              <a:t>The was almost half a million square miles less ice than the previous record set in September 2005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extreme heat waves claimed killed thousands around the world.</a:t>
            </a:r>
          </a:p>
          <a:p>
            <a:r>
              <a:rPr lang="en-US" dirty="0" smtClean="0"/>
              <a:t>Many in France and Europe</a:t>
            </a:r>
          </a:p>
          <a:p>
            <a:r>
              <a:rPr lang="en-US" dirty="0" smtClean="0"/>
              <a:t>The weather got as high as 104 degrees Fahrenheit.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Warnings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 lot of health risks that come with global warming.</a:t>
            </a:r>
          </a:p>
          <a:p>
            <a:r>
              <a:rPr lang="en-US" dirty="0"/>
              <a:t>C</a:t>
            </a:r>
            <a:r>
              <a:rPr lang="en-US" dirty="0" smtClean="0"/>
              <a:t>arbon dioxide spurs an increase in the growth of weeds such as ragweed.</a:t>
            </a:r>
          </a:p>
          <a:p>
            <a:r>
              <a:rPr lang="en-US" dirty="0" smtClean="0"/>
              <a:t>The number of pollen allergy and asthma sufferers has increased.</a:t>
            </a:r>
          </a:p>
          <a:p>
            <a:r>
              <a:rPr lang="en-US" dirty="0" smtClean="0"/>
              <a:t>Air pollution makes allergies worse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mosquitoes are spreading as the climate allows them to survive in hot area.</a:t>
            </a:r>
          </a:p>
          <a:p>
            <a:r>
              <a:rPr lang="en-US" dirty="0" smtClean="0"/>
              <a:t>Heavy rainfall events can wash pathogens from contaminated soils, farms, and streets into drinking water supplies.</a:t>
            </a:r>
          </a:p>
          <a:p>
            <a:r>
              <a:rPr lang="en-US" dirty="0" smtClean="0"/>
              <a:t>Cryptosporidium, is a deadly disease that can be washed into a cities drinking water system.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Hurricanes accrue with global warming.</a:t>
            </a:r>
          </a:p>
          <a:p>
            <a:r>
              <a:rPr lang="en-US" dirty="0" smtClean="0"/>
              <a:t>A combination of rising sea levels, reduced snowfall and increased rainstorms threatens to flood the homes.</a:t>
            </a:r>
          </a:p>
          <a:p>
            <a:r>
              <a:rPr lang="en-US" dirty="0"/>
              <a:t>D</a:t>
            </a:r>
            <a:r>
              <a:rPr lang="en-US" dirty="0" smtClean="0"/>
              <a:t>rought and floods 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ood and water shortages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261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Consequences Of Global Warming</vt:lpstr>
      <vt:lpstr>Animals</vt:lpstr>
      <vt:lpstr>Melting Glaciers</vt:lpstr>
      <vt:lpstr>Health</vt:lpstr>
      <vt:lpstr>Warnings</vt:lpstr>
      <vt:lpstr>Disease</vt:lpstr>
      <vt:lpstr>The Damage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Consequences Of Global Warming</dc:title>
  <dc:creator>Judy</dc:creator>
  <cp:lastModifiedBy>Judy</cp:lastModifiedBy>
  <cp:revision>1</cp:revision>
  <dcterms:created xsi:type="dcterms:W3CDTF">2010-03-22T00:35:17Z</dcterms:created>
  <dcterms:modified xsi:type="dcterms:W3CDTF">2010-03-23T01:28:42Z</dcterms:modified>
</cp:coreProperties>
</file>